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42F29-CC7F-4C81-9EF2-722097B8FCCA}" v="419" dt="2022-09-22T03:23:35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730" autoAdjust="0"/>
  </p:normalViewPr>
  <p:slideViewPr>
    <p:cSldViewPr snapToGrid="0">
      <p:cViewPr>
        <p:scale>
          <a:sx n="66" d="100"/>
          <a:sy n="66" d="100"/>
        </p:scale>
        <p:origin x="61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del mod">
        <pc:chgData name="Francisco Valentin Ramirez Cuevas" userId="e79bf063-6348-4b44-8f45-581164b14c81" providerId="ADAL" clId="{C1042F29-CC7F-4C81-9EF2-722097B8FCCA}" dt="2022-09-21T15:32:41.171" v="929" actId="47"/>
        <pc:sldMkLst>
          <pc:docMk/>
          <pc:sldMk cId="3174541921" sldId="278"/>
        </pc:sldMkLst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5" creationId="{20442617-5F0E-92A0-6BF7-A9FBA3B3BF8F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6" creationId="{E96C8827-20BC-0142-4703-E2A9DB53E1C1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7" creationId="{F5109ECA-DA93-AD89-8F98-6D2B17A99FEE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8" creationId="{7492126C-0290-8246-9347-D951A9A6D696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9" creationId="{509C0E57-4737-BEE7-1F36-8F4702911244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0" creationId="{A7A46A6A-C67A-21EF-A3B5-974A171966D4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1" creationId="{24DDEB08-27AC-A283-37AA-831B30BC80B3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2" creationId="{C860B92D-1BE3-9000-8A07-43B2E23191EE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3" creationId="{8AD81C0D-9F25-FEEC-2D7D-BD1F2C6F074A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4" creationId="{A059D78A-81E1-3C29-0EDC-9BB5C9959B69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5" creationId="{2E28D8EF-8A8E-382A-8E83-F00987C51C6A}"/>
          </ac:spMkLst>
        </pc:spChg>
        <pc:spChg chg="add del mod">
          <ac:chgData name="Francisco Valentin Ramirez Cuevas" userId="e79bf063-6348-4b44-8f45-581164b14c81" providerId="ADAL" clId="{C1042F29-CC7F-4C81-9EF2-722097B8FCCA}" dt="2022-09-21T15:11:19.942" v="676"/>
          <ac:spMkLst>
            <pc:docMk/>
            <pc:sldMk cId="3174541921" sldId="278"/>
            <ac:spMk id="16" creationId="{2A1F4795-2F22-8B7C-822A-1079674EE8C4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27" creationId="{AE08C5FC-BEA2-8131-8F01-09F784FB98C7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29" creationId="{08BAAFA5-F6A8-1578-590A-C1D85AAF73FC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39" creationId="{9398CAB4-6539-0A2E-3C7B-7BDA4C619BBD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0" creationId="{8A6F4967-A0C3-0B1F-5BA8-B57CA82FB35F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1" creationId="{C56CE224-6E45-0373-467C-AF4106B961AC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2" creationId="{FE4E821C-579B-552D-ECB8-50EAFF21DF88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3" creationId="{24331EC5-08EB-584D-5F6B-BB33F7B25116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4" creationId="{411E7ED5-40AC-0B93-5E97-2AFCD6EDB88F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7" creationId="{0625B47E-5E4F-B960-A8A9-D65333A3863E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49" creationId="{A00AE0A2-3C17-6ED5-83A7-D2D6D7761063}"/>
          </ac:spMkLst>
        </pc:spChg>
        <pc:spChg chg="del">
          <ac:chgData name="Francisco Valentin Ramirez Cuevas" userId="e79bf063-6348-4b44-8f45-581164b14c81" providerId="ADAL" clId="{C1042F29-CC7F-4C81-9EF2-722097B8FCCA}" dt="2022-09-21T15:11:18.342" v="674" actId="21"/>
          <ac:spMkLst>
            <pc:docMk/>
            <pc:sldMk cId="3174541921" sldId="278"/>
            <ac:spMk id="50" creationId="{F1E8D63C-395F-9EE9-1CAB-BBBD5156E86D}"/>
          </ac:spMkLst>
        </pc:spChg>
        <pc:picChg chg="add del mod">
          <ac:chgData name="Francisco Valentin Ramirez Cuevas" userId="e79bf063-6348-4b44-8f45-581164b14c81" providerId="ADAL" clId="{C1042F29-CC7F-4C81-9EF2-722097B8FCCA}" dt="2022-09-21T15:11:19.942" v="676"/>
          <ac:picMkLst>
            <pc:docMk/>
            <pc:sldMk cId="3174541921" sldId="278"/>
            <ac:picMk id="2" creationId="{541E4BAC-2E20-1C80-04E8-3EB8061324B3}"/>
          </ac:picMkLst>
        </pc:picChg>
        <pc:picChg chg="add del mod">
          <ac:chgData name="Francisco Valentin Ramirez Cuevas" userId="e79bf063-6348-4b44-8f45-581164b14c81" providerId="ADAL" clId="{C1042F29-CC7F-4C81-9EF2-722097B8FCCA}" dt="2022-09-21T15:11:19.942" v="676"/>
          <ac:picMkLst>
            <pc:docMk/>
            <pc:sldMk cId="3174541921" sldId="278"/>
            <ac:picMk id="3" creationId="{611B1508-2A8E-1BFC-79E9-29C451CE9343}"/>
          </ac:picMkLst>
        </pc:picChg>
        <pc:picChg chg="add del mod">
          <ac:chgData name="Francisco Valentin Ramirez Cuevas" userId="e79bf063-6348-4b44-8f45-581164b14c81" providerId="ADAL" clId="{C1042F29-CC7F-4C81-9EF2-722097B8FCCA}" dt="2022-09-21T15:11:19.942" v="676"/>
          <ac:picMkLst>
            <pc:docMk/>
            <pc:sldMk cId="3174541921" sldId="278"/>
            <ac:picMk id="4" creationId="{9C26EB10-A303-7C50-CB81-30FD29B2A93D}"/>
          </ac:picMkLst>
        </pc:picChg>
        <pc:picChg chg="add del">
          <ac:chgData name="Francisco Valentin Ramirez Cuevas" userId="e79bf063-6348-4b44-8f45-581164b14c81" providerId="ADAL" clId="{C1042F29-CC7F-4C81-9EF2-722097B8FCCA}" dt="2022-09-21T15:11:26.488" v="678" actId="21"/>
          <ac:picMkLst>
            <pc:docMk/>
            <pc:sldMk cId="3174541921" sldId="278"/>
            <ac:picMk id="18" creationId="{C6DE7CCF-6B58-6216-0F39-FCBFDD5999F2}"/>
          </ac:picMkLst>
        </pc:picChg>
        <pc:picChg chg="del">
          <ac:chgData name="Francisco Valentin Ramirez Cuevas" userId="e79bf063-6348-4b44-8f45-581164b14c81" providerId="ADAL" clId="{C1042F29-CC7F-4C81-9EF2-722097B8FCCA}" dt="2022-09-21T15:11:18.342" v="674" actId="21"/>
          <ac:picMkLst>
            <pc:docMk/>
            <pc:sldMk cId="3174541921" sldId="278"/>
            <ac:picMk id="19" creationId="{A3883CB3-BE1E-1477-2D3C-607C2795E671}"/>
          </ac:picMkLst>
        </pc:picChg>
        <pc:picChg chg="del">
          <ac:chgData name="Francisco Valentin Ramirez Cuevas" userId="e79bf063-6348-4b44-8f45-581164b14c81" providerId="ADAL" clId="{C1042F29-CC7F-4C81-9EF2-722097B8FCCA}" dt="2022-09-21T15:11:18.342" v="674" actId="21"/>
          <ac:picMkLst>
            <pc:docMk/>
            <pc:sldMk cId="3174541921" sldId="278"/>
            <ac:picMk id="20" creationId="{4FD7ED86-77E1-A261-A37D-CC7B2998F76C}"/>
          </ac:picMkLst>
        </pc:picChg>
        <pc:picChg chg="del">
          <ac:chgData name="Francisco Valentin Ramirez Cuevas" userId="e79bf063-6348-4b44-8f45-581164b14c81" providerId="ADAL" clId="{C1042F29-CC7F-4C81-9EF2-722097B8FCCA}" dt="2022-09-21T15:11:18.342" v="674" actId="21"/>
          <ac:picMkLst>
            <pc:docMk/>
            <pc:sldMk cId="3174541921" sldId="278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5:11:37.372" v="682"/>
          <ac:picMkLst>
            <pc:docMk/>
            <pc:sldMk cId="3174541921" sldId="278"/>
            <ac:picMk id="22" creationId="{DC209091-3AD6-9858-00D6-BF330D500D87}"/>
          </ac:picMkLst>
        </pc:picChg>
        <pc:picChg chg="del">
          <ac:chgData name="Francisco Valentin Ramirez Cuevas" userId="e79bf063-6348-4b44-8f45-581164b14c81" providerId="ADAL" clId="{C1042F29-CC7F-4C81-9EF2-722097B8FCCA}" dt="2022-09-21T15:11:16.065" v="673" actId="21"/>
          <ac:picMkLst>
            <pc:docMk/>
            <pc:sldMk cId="3174541921" sldId="278"/>
            <ac:picMk id="52" creationId="{625895B9-49E8-7EE0-1543-EE3B29AEB21F}"/>
          </ac:picMkLst>
        </pc:pic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  <pc:sldChg chg="add del">
        <pc:chgData name="Francisco Valentin Ramirez Cuevas" userId="e79bf063-6348-4b44-8f45-581164b14c81" providerId="ADAL" clId="{98B2855A-38C7-4DC3-BB6D-B60994F64975}" dt="2022-09-15T12:03:52.654" v="6"/>
        <pc:sldMkLst>
          <pc:docMk/>
          <pc:sldMk cId="1888130729" sldId="276"/>
        </pc:sldMkLst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76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6265</TotalTime>
  <Words>337</Words>
  <Application>Microsoft Office PowerPoint</Application>
  <PresentationFormat>Widescreen</PresentationFormat>
  <Paragraphs>216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2022-09-22T03:23:47Z</dcterms:modified>
</cp:coreProperties>
</file>